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HELuxGoM" panose="020B0600000101010101" charset="-127"/>
      <p:regular r:id="rId12"/>
    </p:embeddedFont>
    <p:embeddedFont>
      <p:font typeface="THELuxGoR" panose="020B0600000101010101" charset="-127"/>
      <p:regular r:id="rId13"/>
    </p:embeddedFont>
    <p:embeddedFont>
      <p:font typeface="THELuxGoB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logica Roman SemiBold" panose="020B0600000101010101" charset="0"/>
      <p:bold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ongjaebak2/movie-app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movie-app-sj.netlify.ap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300" y="8369300"/>
            <a:ext cx="10795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75184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80137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265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92456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129000" y="9448800"/>
            <a:ext cx="171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THELuxGoB"/>
              </a:rPr>
              <a:t>2025.12.12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82900" y="4914900"/>
            <a:ext cx="12547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React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영화</a:t>
            </a: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정보</a:t>
            </a: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 &amp;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개인화</a:t>
            </a: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즐겨찾기</a:t>
            </a:r>
            <a:r>
              <a:rPr lang="en-US" sz="3700" b="0" i="0" u="none" strike="noStrike" spc="1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THELuxGoR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3187700"/>
            <a:ext cx="161417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700" b="0" i="0" u="none" strike="noStrike" spc="-300">
                <a:solidFill>
                  <a:srgbClr val="000000"/>
                </a:solidFill>
                <a:latin typeface="THELuxGoB"/>
              </a:rPr>
              <a:t>Movie Explorer </a:t>
            </a:r>
            <a:r>
              <a:rPr lang="ko-KR" sz="10700" b="0" i="0" u="none" strike="noStrike" spc="-300">
                <a:solidFill>
                  <a:srgbClr val="000000"/>
                </a:solidFill>
                <a:ea typeface="THELuxGoB"/>
              </a:rPr>
              <a:t>웹</a:t>
            </a:r>
            <a:r>
              <a:rPr lang="en-US" sz="10700" b="0" i="0" u="none" strike="noStrike" spc="-3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10700" b="0" i="0" u="none" strike="noStrike" spc="-300">
                <a:solidFill>
                  <a:srgbClr val="000000"/>
                </a:solidFill>
                <a:ea typeface="THELuxGoB"/>
              </a:rPr>
              <a:t>서비스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79800" y="8356600"/>
            <a:ext cx="1181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박성재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2900" y="368300"/>
            <a:ext cx="1329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[K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디지털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] Next Gen AI 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융합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 dirty="0" err="1">
                <a:solidFill>
                  <a:srgbClr val="000000"/>
                </a:solidFill>
                <a:ea typeface="THELuxGoR"/>
              </a:rPr>
              <a:t>풀스택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(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스프링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500" b="0" i="0" u="none" strike="noStrike" spc="700" dirty="0" err="1">
                <a:solidFill>
                  <a:srgbClr val="000000"/>
                </a:solidFill>
                <a:ea typeface="THELuxGoR"/>
              </a:rPr>
              <a:t>리액트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앱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) 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개발자</a:t>
            </a:r>
            <a:r>
              <a:rPr lang="en-US" sz="2500" b="0" i="0" u="none" strike="noStrike" spc="7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 dirty="0">
                <a:solidFill>
                  <a:srgbClr val="000000"/>
                </a:solidFill>
                <a:ea typeface="THELuxGoR"/>
              </a:rPr>
              <a:t>양성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500" y="7505700"/>
            <a:ext cx="8293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GitHub  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Live Demo  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7" name="TextBox 17">
            <a:hlinkClick r:id="rId8" tooltip="https://github.com/seongjaebak2/movie-app.git"/>
          </p:cNvPr>
          <p:cNvSpPr txBox="1"/>
          <p:nvPr/>
        </p:nvSpPr>
        <p:spPr>
          <a:xfrm>
            <a:off x="787400" y="7962900"/>
            <a:ext cx="8293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sng" strike="noStrike" dirty="0">
                <a:solidFill>
                  <a:srgbClr val="000000"/>
                </a:solidFill>
                <a:latin typeface="Pretendard Regular"/>
              </a:rPr>
              <a:t>github.com/seongjaebak2/movie-</a:t>
            </a:r>
            <a:r>
              <a:rPr lang="en-US" sz="2400" b="0" i="0" u="sng" strike="noStrike" dirty="0" err="1">
                <a:solidFill>
                  <a:srgbClr val="000000"/>
                </a:solidFill>
                <a:latin typeface="Pretendard Regular"/>
              </a:rPr>
              <a:t>app.git</a:t>
            </a:r>
            <a:endParaRPr lang="en-US" sz="2400" b="0" i="0" u="sng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8" name="TextBox 18">
            <a:hlinkClick r:id="rId9" tooltip="https://movie-app-sj.netlify.app/"/>
          </p:cNvPr>
          <p:cNvSpPr txBox="1"/>
          <p:nvPr/>
        </p:nvSpPr>
        <p:spPr>
          <a:xfrm>
            <a:off x="787400" y="9169400"/>
            <a:ext cx="8293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sng" strike="noStrike">
                <a:solidFill>
                  <a:srgbClr val="000000"/>
                </a:solidFill>
                <a:latin typeface="Pretendard Regular"/>
              </a:rPr>
              <a:t>movie-app-sj.netlify.app/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574800"/>
            <a:ext cx="3289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마무리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1500" y="3543300"/>
            <a:ext cx="8750300" cy="471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sync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다크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모드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평점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9700" y="1625600"/>
            <a:ext cx="3594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확장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가능성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1400" y="5207000"/>
            <a:ext cx="1043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1511300"/>
            <a:ext cx="1397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프로젝트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2100" y="16256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프로젝트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" y="3632200"/>
            <a:ext cx="6235700" cy="269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Movie Explorer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TMDB API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제공하고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16199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개인화된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(Favorites)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제공하는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SPA(Single Page Application)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7239000"/>
            <a:ext cx="65405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실서비스를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염두에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2100" y="3556000"/>
            <a:ext cx="86868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React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SPA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Context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(Authentication)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LocalStorage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영속성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실무형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REST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(Axios)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651500" y="5867400"/>
            <a:ext cx="699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419600" y="5867400"/>
            <a:ext cx="92329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기술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54500" y="29210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1500" y="3530600"/>
            <a:ext cx="4787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React (Hooks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React Router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Context API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Axios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Vite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05900" y="29718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Styling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0200" y="3530600"/>
            <a:ext cx="478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CSS Modules / Custom CSS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반응형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 UI (Mobile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대응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4500" y="64897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81500" y="7277100"/>
            <a:ext cx="478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TMDB Open API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Axios Interceptor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20200" y="64897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State / Storage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20200" y="7150100"/>
            <a:ext cx="4787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useState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useEffect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useCallback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LocalStorage (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로그인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즐겨찾기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영속화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035300"/>
            <a:ext cx="8178800" cy="654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6900" y="1625600"/>
            <a:ext cx="3136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로그인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인증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33147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Context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LocalStorage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새로고침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로그아웃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3289300"/>
            <a:ext cx="4737100" cy="313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6629400"/>
            <a:ext cx="61722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3314700"/>
            <a:ext cx="2209800" cy="312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4749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즐겨찾기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(Favorites)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유저별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LocalStorage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(Protected Route)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헤더에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2832100"/>
            <a:ext cx="49530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2832100"/>
            <a:ext cx="5194300" cy="274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6235700"/>
            <a:ext cx="7251700" cy="353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4749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검색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/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정렬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00" y="62484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인기순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(Popular)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평점순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(Rating)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개봉일순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(Release Date)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제목순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(Title)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3136900"/>
            <a:ext cx="46482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5880100"/>
            <a:ext cx="4597400" cy="370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0" y="5880100"/>
            <a:ext cx="4356100" cy="2527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5499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무한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스크롤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/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상세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Popular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로딩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62484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조회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포스터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개봉일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Trailer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보기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7162800"/>
            <a:ext cx="64897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2705100"/>
            <a:ext cx="24384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574800"/>
            <a:ext cx="3771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아키텍처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0200" y="3276600"/>
            <a:ext cx="78994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src/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api/            (Axios, TMDB API)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components/     (Header, MovieCard, Modal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등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pages/          (Home, Favorites, Search, Detail)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context/        (AuthContext)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hooks/          (useInfiniteScroll, useLocalStorage)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routes/         (ProtectedRoute)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2100" y="7467600"/>
            <a:ext cx="7175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역할별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디렉토리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재사용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Custom Hook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43500" y="5880100"/>
            <a:ext cx="6197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255000" y="5905500"/>
            <a:ext cx="67310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15557500" y="571500"/>
            <a:ext cx="546100" cy="24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1544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미리코퍼레이션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" y="1574800"/>
            <a:ext cx="5461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마무리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3162300"/>
            <a:ext cx="7531100" cy="368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계정으로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로그인해도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즐겨찾기가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공유됨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원인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favorites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계정과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무관하게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LocalStorage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favorites_${user.email}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로그아웃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9500" y="3162300"/>
            <a:ext cx="75311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새로고침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사라짐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AuthContext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LocalStorage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복원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(loading)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깜빡임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99500" y="6134100"/>
            <a:ext cx="75311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loading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체크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sort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옵션에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조건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9700" y="1625600"/>
            <a:ext cx="3594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문제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해결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경험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사용자 지정</PresentationFormat>
  <Paragraphs>126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THELuxGoM</vt:lpstr>
      <vt:lpstr>THELuxGoR</vt:lpstr>
      <vt:lpstr>THELuxGoB</vt:lpstr>
      <vt:lpstr>Calibri</vt:lpstr>
      <vt:lpstr>Geologica Roman SemiBold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it</cp:lastModifiedBy>
  <cp:revision>2</cp:revision>
  <dcterms:created xsi:type="dcterms:W3CDTF">2006-08-16T00:00:00Z</dcterms:created>
  <dcterms:modified xsi:type="dcterms:W3CDTF">2025-12-12T02:12:44Z</dcterms:modified>
</cp:coreProperties>
</file>